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 varScale="1">
        <p:scale>
          <a:sx n="78" d="100"/>
          <a:sy n="78" d="100"/>
        </p:scale>
        <p:origin x="86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mk-M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8E5F3A-927D-4461-81E6-78D7A58D8DA4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mk-M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mk-M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mk-M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780A2B-AECC-44A3-9E81-6031D8D45400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1503305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mk-M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780A2B-AECC-44A3-9E81-6031D8D45400}" type="slidenum">
              <a:rPr lang="mk-MK" smtClean="0"/>
              <a:t>7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2496134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617013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546376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1244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13077817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916144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42106697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18624942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1204688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3940140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3504777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2212095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409914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1164804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2814096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55392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mk-M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4008345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6F63E-A64D-4018-BA69-9F128CBF7376}" type="datetimeFigureOut">
              <a:rPr lang="mk-MK" smtClean="0"/>
              <a:t>06.9.2024</a:t>
            </a:fld>
            <a:endParaRPr lang="mk-M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mk-M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0C3614F-2562-4281-8585-FA8546A6CD67}" type="slidenum">
              <a:rPr lang="mk-MK" smtClean="0"/>
              <a:t>‹#›</a:t>
            </a:fld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2400524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7E135-65AA-2B23-FD2E-B7643DAA01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Spotify Clone</a:t>
            </a:r>
            <a:endParaRPr lang="mk-M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8027A4-A0F0-4E9E-6E5C-58D71DE4E2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Advanced Web Design – Team Project</a:t>
            </a:r>
            <a:endParaRPr lang="mk-MK" dirty="0"/>
          </a:p>
        </p:txBody>
      </p:sp>
    </p:spTree>
    <p:extLst>
      <p:ext uri="{BB962C8B-B14F-4D97-AF65-F5344CB8AC3E}">
        <p14:creationId xmlns:p14="http://schemas.microsoft.com/office/powerpoint/2010/main" val="3450204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Rectangle 1033">
            <a:extLst>
              <a:ext uri="{FF2B5EF4-FFF2-40B4-BE49-F238E27FC236}">
                <a16:creationId xmlns:a16="http://schemas.microsoft.com/office/drawing/2014/main" id="{BD11ECC6-8551-4768-8DFD-CD41AF420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1"/>
            <a:ext cx="12192000" cy="228599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93657592-CA60-4F45-B1A0-88AA77242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25267" y="-8467"/>
            <a:ext cx="4766733" cy="6866467"/>
            <a:chOff x="7425267" y="-8467"/>
            <a:chExt cx="4766733" cy="6866467"/>
          </a:xfrm>
        </p:grpSpPr>
        <p:cxnSp>
          <p:nvCxnSpPr>
            <p:cNvPr id="1040" name="Straight Connector 1039">
              <a:extLst>
                <a:ext uri="{FF2B5EF4-FFF2-40B4-BE49-F238E27FC236}">
                  <a16:creationId xmlns:a16="http://schemas.microsoft.com/office/drawing/2014/main" id="{6F47E2B4-7DA9-4312-A1F0-C48388B23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96547" y="4572001"/>
              <a:ext cx="393665" cy="2285999"/>
            </a:xfrm>
            <a:prstGeom prst="line">
              <a:avLst/>
            </a:prstGeom>
            <a:ln w="9525">
              <a:solidFill>
                <a:srgbClr val="BFBFB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8" name="Straight Connector 1037">
              <a:extLst>
                <a:ext uri="{FF2B5EF4-FFF2-40B4-BE49-F238E27FC236}">
                  <a16:creationId xmlns:a16="http://schemas.microsoft.com/office/drawing/2014/main" id="{35B274F7-039F-4BFC-AA98-B51B1D6C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4572001"/>
              <a:ext cx="3383073" cy="2285999"/>
            </a:xfrm>
            <a:prstGeom prst="line">
              <a:avLst/>
            </a:prstGeom>
            <a:ln w="9525">
              <a:solidFill>
                <a:srgbClr val="BFBFBF">
                  <a:alpha val="69804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2" name="Rectangle 23">
              <a:extLst>
                <a:ext uri="{FF2B5EF4-FFF2-40B4-BE49-F238E27FC236}">
                  <a16:creationId xmlns:a16="http://schemas.microsoft.com/office/drawing/2014/main" id="{11A31103-C703-46C9-9D26-497A1ACD5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049" name="Rectangle 25">
              <a:extLst>
                <a:ext uri="{FF2B5EF4-FFF2-40B4-BE49-F238E27FC236}">
                  <a16:creationId xmlns:a16="http://schemas.microsoft.com/office/drawing/2014/main" id="{382F955F-FC22-44B8-BDCF-B7758032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044" name="Isosceles Triangle 1043">
              <a:extLst>
                <a:ext uri="{FF2B5EF4-FFF2-40B4-BE49-F238E27FC236}">
                  <a16:creationId xmlns:a16="http://schemas.microsoft.com/office/drawing/2014/main" id="{1F567692-F087-479A-8931-BD2869C3E4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051" name="Rectangle 27">
              <a:extLst>
                <a:ext uri="{FF2B5EF4-FFF2-40B4-BE49-F238E27FC236}">
                  <a16:creationId xmlns:a16="http://schemas.microsoft.com/office/drawing/2014/main" id="{49B3E4CD-0738-4B9D-A14F-1E8694DDF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046" name="Rectangle 28">
              <a:extLst>
                <a:ext uri="{FF2B5EF4-FFF2-40B4-BE49-F238E27FC236}">
                  <a16:creationId xmlns:a16="http://schemas.microsoft.com/office/drawing/2014/main" id="{4753B851-AD90-4CCD-85D0-65AA6567D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053" name="Rectangle 29">
              <a:extLst>
                <a:ext uri="{FF2B5EF4-FFF2-40B4-BE49-F238E27FC236}">
                  <a16:creationId xmlns:a16="http://schemas.microsoft.com/office/drawing/2014/main" id="{EBF14868-A190-4E21-9522-8977C474C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048" name="Isosceles Triangle 1047">
              <a:extLst>
                <a:ext uri="{FF2B5EF4-FFF2-40B4-BE49-F238E27FC236}">
                  <a16:creationId xmlns:a16="http://schemas.microsoft.com/office/drawing/2014/main" id="{BCBB4922-76EE-442B-A649-09873DCE7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</p:grpSp>
      <p:sp>
        <p:nvSpPr>
          <p:cNvPr id="1050" name="Rectangle 1049">
            <a:extLst>
              <a:ext uri="{FF2B5EF4-FFF2-40B4-BE49-F238E27FC236}">
                <a16:creationId xmlns:a16="http://schemas.microsoft.com/office/drawing/2014/main" id="{8E2EB503-A017-4457-A105-53638C97D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GitHub Logo, symbol, meaning, history ...">
            <a:extLst>
              <a:ext uri="{FF2B5EF4-FFF2-40B4-BE49-F238E27FC236}">
                <a16:creationId xmlns:a16="http://schemas.microsoft.com/office/drawing/2014/main" id="{ED5B42C8-2A43-68A5-D830-E159271CB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6" y="1412822"/>
            <a:ext cx="3420534" cy="191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blue and white symbol&#10;&#10;Description automatically generated">
            <a:extLst>
              <a:ext uri="{FF2B5EF4-FFF2-40B4-BE49-F238E27FC236}">
                <a16:creationId xmlns:a16="http://schemas.microsoft.com/office/drawing/2014/main" id="{E384D751-37A3-15BE-5382-3D8EB22B4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90490" y="891519"/>
            <a:ext cx="3411020" cy="2958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Logo and Brand Assets — Spotify">
            <a:extLst>
              <a:ext uri="{FF2B5EF4-FFF2-40B4-BE49-F238E27FC236}">
                <a16:creationId xmlns:a16="http://schemas.microsoft.com/office/drawing/2014/main" id="{D48E011A-C26B-C286-7360-679B5C610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42" r="27537" b="-3"/>
          <a:stretch/>
        </p:blipFill>
        <p:spPr bwMode="auto">
          <a:xfrm>
            <a:off x="8187168" y="761905"/>
            <a:ext cx="3297441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CCEDC-65A3-1362-B4C9-A144111ED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8685" y="4814595"/>
            <a:ext cx="4531807" cy="1563899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>
                <a:solidFill>
                  <a:srgbClr val="FFFFFF"/>
                </a:solidFill>
              </a:rPr>
              <a:t>Git/GitHub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>
                <a:solidFill>
                  <a:srgbClr val="FFFFFF"/>
                </a:solidFill>
              </a:rPr>
              <a:t>React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>
                <a:solidFill>
                  <a:srgbClr val="FFFFFF"/>
                </a:solidFill>
              </a:rPr>
              <a:t>Spotify API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C574EC-C259-4D21-9B0F-E3F734A74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811501"/>
            <a:ext cx="4441743" cy="1563899"/>
          </a:xfrm>
        </p:spPr>
        <p:txBody>
          <a:bodyPr anchor="ctr">
            <a:normAutofit/>
          </a:bodyPr>
          <a:lstStyle/>
          <a:p>
            <a:r>
              <a:rPr lang="en-US" dirty="0"/>
              <a:t>Technologies used</a:t>
            </a:r>
            <a:endParaRPr lang="mk-MK" dirty="0"/>
          </a:p>
        </p:txBody>
      </p:sp>
    </p:spTree>
    <p:extLst>
      <p:ext uri="{BB962C8B-B14F-4D97-AF65-F5344CB8AC3E}">
        <p14:creationId xmlns:p14="http://schemas.microsoft.com/office/powerpoint/2010/main" val="1375410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D82CC-B1BA-803D-835E-5CE2E81C0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functionalities of the app</a:t>
            </a:r>
            <a:endParaRPr lang="mk-M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A1ED2-D7C4-535C-6218-AD3EC5D3F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Login to Spotify using token</a:t>
            </a:r>
          </a:p>
          <a:p>
            <a:r>
              <a:rPr lang="en-US" dirty="0"/>
              <a:t>List user’s public playlists</a:t>
            </a:r>
          </a:p>
          <a:p>
            <a:r>
              <a:rPr lang="en-US" dirty="0"/>
              <a:t>List each track inside a playlist with its details</a:t>
            </a:r>
          </a:p>
          <a:p>
            <a:r>
              <a:rPr lang="en-US" dirty="0"/>
              <a:t>Go to previous or next track in the playlist</a:t>
            </a:r>
          </a:p>
          <a:p>
            <a:r>
              <a:rPr lang="en-US" dirty="0"/>
              <a:t>Pause/start the current track</a:t>
            </a:r>
          </a:p>
          <a:p>
            <a:r>
              <a:rPr lang="en-US" dirty="0"/>
              <a:t>Switch to another public playlist or track</a:t>
            </a:r>
          </a:p>
          <a:p>
            <a:r>
              <a:rPr lang="en-US" dirty="0"/>
              <a:t>Increase/decrease volume</a:t>
            </a:r>
          </a:p>
          <a:p>
            <a:r>
              <a:rPr lang="en-US" dirty="0"/>
              <a:t>All changes reflected in the original Spotify </a:t>
            </a:r>
            <a:endParaRPr lang="mk-MK" dirty="0"/>
          </a:p>
        </p:txBody>
      </p:sp>
    </p:spTree>
    <p:extLst>
      <p:ext uri="{BB962C8B-B14F-4D97-AF65-F5344CB8AC3E}">
        <p14:creationId xmlns:p14="http://schemas.microsoft.com/office/powerpoint/2010/main" val="3018162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C50942A-B9BF-16A0-ED30-72C79D03E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337" y="1265314"/>
            <a:ext cx="4299666" cy="32491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Project structure</a:t>
            </a:r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mk-MK"/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A737EBD-36F4-54C6-2606-0E4CEAD620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746" y="1265315"/>
            <a:ext cx="1907549" cy="433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659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81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82" name="Isosceles Triangle 81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83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84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85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86" name="Isosceles Triangle 85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</p:grpSp>
      <p:sp>
        <p:nvSpPr>
          <p:cNvPr id="89" name="Rectangle 88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94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95" name="Isosceles Triangle 94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96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97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98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99" name="Isosceles Triangle 98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00" name="Isosceles Triangle 99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</p:grpSp>
      <p:sp>
        <p:nvSpPr>
          <p:cNvPr id="102" name="Rectangle 101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creen Recording 2024-09-06 042112">
            <a:hlinkClick r:id="" action="ppaction://media"/>
            <a:extLst>
              <a:ext uri="{FF2B5EF4-FFF2-40B4-BE49-F238E27FC236}">
                <a16:creationId xmlns:a16="http://schemas.microsoft.com/office/drawing/2014/main" id="{D854A8B9-2C56-63AE-9D8F-61C90A8D2BC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5606" y="535188"/>
            <a:ext cx="10282666" cy="578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22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5" name="Group 2054">
            <a:extLst>
              <a:ext uri="{FF2B5EF4-FFF2-40B4-BE49-F238E27FC236}">
                <a16:creationId xmlns:a16="http://schemas.microsoft.com/office/drawing/2014/main" id="{EBE86EA4-C4F1-4465-B306-7A2BC2285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56" name="Straight Connector 2055">
              <a:extLst>
                <a:ext uri="{FF2B5EF4-FFF2-40B4-BE49-F238E27FC236}">
                  <a16:creationId xmlns:a16="http://schemas.microsoft.com/office/drawing/2014/main" id="{A8279268-DB29-43BE-B57C-14977EACF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7" name="Straight Connector 2056">
              <a:extLst>
                <a:ext uri="{FF2B5EF4-FFF2-40B4-BE49-F238E27FC236}">
                  <a16:creationId xmlns:a16="http://schemas.microsoft.com/office/drawing/2014/main" id="{C8FA53C0-C1EF-4611-BAB3-65EEB16AA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58" name="Rectangle 23">
              <a:extLst>
                <a:ext uri="{FF2B5EF4-FFF2-40B4-BE49-F238E27FC236}">
                  <a16:creationId xmlns:a16="http://schemas.microsoft.com/office/drawing/2014/main" id="{81CDACFC-DD8A-4CC0-B7FC-6030FC353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59" name="Rectangle 25">
              <a:extLst>
                <a:ext uri="{FF2B5EF4-FFF2-40B4-BE49-F238E27FC236}">
                  <a16:creationId xmlns:a16="http://schemas.microsoft.com/office/drawing/2014/main" id="{0269F267-73D4-4CC3-BEC7-73335654D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60" name="Isosceles Triangle 2059">
              <a:extLst>
                <a:ext uri="{FF2B5EF4-FFF2-40B4-BE49-F238E27FC236}">
                  <a16:creationId xmlns:a16="http://schemas.microsoft.com/office/drawing/2014/main" id="{DC48F13D-B2D7-4EB8-9CA7-59243637C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61" name="Rectangle 27">
              <a:extLst>
                <a:ext uri="{FF2B5EF4-FFF2-40B4-BE49-F238E27FC236}">
                  <a16:creationId xmlns:a16="http://schemas.microsoft.com/office/drawing/2014/main" id="{A82405B3-5A67-4DA2-8EDA-7AB65A8B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62" name="Rectangle 28">
              <a:extLst>
                <a:ext uri="{FF2B5EF4-FFF2-40B4-BE49-F238E27FC236}">
                  <a16:creationId xmlns:a16="http://schemas.microsoft.com/office/drawing/2014/main" id="{7508BC7B-3BD2-4D96-A46E-82988222A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63" name="Rectangle 29">
              <a:extLst>
                <a:ext uri="{FF2B5EF4-FFF2-40B4-BE49-F238E27FC236}">
                  <a16:creationId xmlns:a16="http://schemas.microsoft.com/office/drawing/2014/main" id="{4298D07C-2287-4B93-9041-935144DE1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64" name="Isosceles Triangle 2063">
              <a:extLst>
                <a:ext uri="{FF2B5EF4-FFF2-40B4-BE49-F238E27FC236}">
                  <a16:creationId xmlns:a16="http://schemas.microsoft.com/office/drawing/2014/main" id="{0F6BC886-C125-4903-8C2A-6FB687400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65" name="Isosceles Triangle 2064">
              <a:extLst>
                <a:ext uri="{FF2B5EF4-FFF2-40B4-BE49-F238E27FC236}">
                  <a16:creationId xmlns:a16="http://schemas.microsoft.com/office/drawing/2014/main" id="{C9D0B38F-2E02-4E85-99EE-73595E7C89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</p:grpSp>
      <p:sp>
        <p:nvSpPr>
          <p:cNvPr id="2067" name="Rectangle 2066">
            <a:extLst>
              <a:ext uri="{FF2B5EF4-FFF2-40B4-BE49-F238E27FC236}">
                <a16:creationId xmlns:a16="http://schemas.microsoft.com/office/drawing/2014/main" id="{BD11ECC6-8551-4768-8DFD-CD41AF420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1"/>
            <a:ext cx="12192000" cy="228599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069" name="Group 2068">
            <a:extLst>
              <a:ext uri="{FF2B5EF4-FFF2-40B4-BE49-F238E27FC236}">
                <a16:creationId xmlns:a16="http://schemas.microsoft.com/office/drawing/2014/main" id="{93657592-CA60-4F45-B1A0-88AA77242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25267" y="-8467"/>
            <a:ext cx="4766733" cy="6866467"/>
            <a:chOff x="7425267" y="-8467"/>
            <a:chExt cx="4766733" cy="6866467"/>
          </a:xfrm>
        </p:grpSpPr>
        <p:cxnSp>
          <p:nvCxnSpPr>
            <p:cNvPr id="2070" name="Straight Connector 2069">
              <a:extLst>
                <a:ext uri="{FF2B5EF4-FFF2-40B4-BE49-F238E27FC236}">
                  <a16:creationId xmlns:a16="http://schemas.microsoft.com/office/drawing/2014/main" id="{6F47E2B4-7DA9-4312-A1F0-C48388B23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96547" y="4572001"/>
              <a:ext cx="393665" cy="2285999"/>
            </a:xfrm>
            <a:prstGeom prst="line">
              <a:avLst/>
            </a:prstGeom>
            <a:ln w="9525">
              <a:solidFill>
                <a:srgbClr val="BFBFBF">
                  <a:alpha val="7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1" name="Straight Connector 2070">
              <a:extLst>
                <a:ext uri="{FF2B5EF4-FFF2-40B4-BE49-F238E27FC236}">
                  <a16:creationId xmlns:a16="http://schemas.microsoft.com/office/drawing/2014/main" id="{35B274F7-039F-4BFC-AA98-B51B1D6C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4572001"/>
              <a:ext cx="3383073" cy="2285999"/>
            </a:xfrm>
            <a:prstGeom prst="line">
              <a:avLst/>
            </a:prstGeom>
            <a:ln w="9525">
              <a:solidFill>
                <a:srgbClr val="BFBFBF">
                  <a:alpha val="69804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72" name="Rectangle 23">
              <a:extLst>
                <a:ext uri="{FF2B5EF4-FFF2-40B4-BE49-F238E27FC236}">
                  <a16:creationId xmlns:a16="http://schemas.microsoft.com/office/drawing/2014/main" id="{11A31103-C703-46C9-9D26-497A1ACD5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73" name="Rectangle 25">
              <a:extLst>
                <a:ext uri="{FF2B5EF4-FFF2-40B4-BE49-F238E27FC236}">
                  <a16:creationId xmlns:a16="http://schemas.microsoft.com/office/drawing/2014/main" id="{382F955F-FC22-44B8-BDCF-B77580323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74" name="Isosceles Triangle 2073">
              <a:extLst>
                <a:ext uri="{FF2B5EF4-FFF2-40B4-BE49-F238E27FC236}">
                  <a16:creationId xmlns:a16="http://schemas.microsoft.com/office/drawing/2014/main" id="{1F567692-F087-479A-8931-BD2869C3E4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75" name="Rectangle 27">
              <a:extLst>
                <a:ext uri="{FF2B5EF4-FFF2-40B4-BE49-F238E27FC236}">
                  <a16:creationId xmlns:a16="http://schemas.microsoft.com/office/drawing/2014/main" id="{49B3E4CD-0738-4B9D-A14F-1E8694DDF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76" name="Rectangle 28">
              <a:extLst>
                <a:ext uri="{FF2B5EF4-FFF2-40B4-BE49-F238E27FC236}">
                  <a16:creationId xmlns:a16="http://schemas.microsoft.com/office/drawing/2014/main" id="{4753B851-AD90-4CCD-85D0-65AA6567D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77" name="Rectangle 29">
              <a:extLst>
                <a:ext uri="{FF2B5EF4-FFF2-40B4-BE49-F238E27FC236}">
                  <a16:creationId xmlns:a16="http://schemas.microsoft.com/office/drawing/2014/main" id="{EBF14868-A190-4E21-9522-8977C474C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78" name="Isosceles Triangle 2077">
              <a:extLst>
                <a:ext uri="{FF2B5EF4-FFF2-40B4-BE49-F238E27FC236}">
                  <a16:creationId xmlns:a16="http://schemas.microsoft.com/office/drawing/2014/main" id="{BCBB4922-76EE-442B-A649-09873DCE7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0DE8734-E4D5-B710-4F8A-9D350B6B2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10" y="4758611"/>
            <a:ext cx="8508893" cy="1024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Useful resources</a:t>
            </a:r>
          </a:p>
        </p:txBody>
      </p:sp>
      <p:sp>
        <p:nvSpPr>
          <p:cNvPr id="2080" name="Rectangle 2079">
            <a:extLst>
              <a:ext uri="{FF2B5EF4-FFF2-40B4-BE49-F238E27FC236}">
                <a16:creationId xmlns:a16="http://schemas.microsoft.com/office/drawing/2014/main" id="{8E2EB503-A017-4457-A105-53638C97D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457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97070E-3764-8561-62DD-E7349052C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6" y="1509612"/>
            <a:ext cx="3426704" cy="172191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997486-2639-BCF0-0252-11358BC60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76480" y="1509612"/>
            <a:ext cx="3426704" cy="1721918"/>
          </a:xfrm>
          <a:prstGeom prst="rect">
            <a:avLst/>
          </a:prstGeom>
        </p:spPr>
      </p:pic>
      <p:pic>
        <p:nvPicPr>
          <p:cNvPr id="2050" name="Picture 2" descr="THE NEW YOUTUBE LOGO PNG 2024 ...">
            <a:extLst>
              <a:ext uri="{FF2B5EF4-FFF2-40B4-BE49-F238E27FC236}">
                <a16:creationId xmlns:a16="http://schemas.microsoft.com/office/drawing/2014/main" id="{0960D768-0EF6-59BC-A3D8-0CA6B7219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17073" y="1987417"/>
            <a:ext cx="3426704" cy="766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979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609316A9-990D-4EC3-A671-70EE5C149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03E8462A-FEBA-4848-81CC-3F8DA3E47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109F83F-40FE-4DB3-84CC-09FB3340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31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33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34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35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mk-MK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941F9B1-B01B-4A84-89D9-B169AEB4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16" descr="340+ Thank You For Your Attention Stock Photos, Pictures &amp; Royalty-Free  Images - iStock | Thanks, Thank you sign, Questions">
            <a:extLst>
              <a:ext uri="{FF2B5EF4-FFF2-40B4-BE49-F238E27FC236}">
                <a16:creationId xmlns:a16="http://schemas.microsoft.com/office/drawing/2014/main" id="{C7921127-C4D1-CC8F-ADCA-0E3CA38FCBC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89388" y="551897"/>
            <a:ext cx="8615100" cy="5750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299537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44</TotalTime>
  <Words>77</Words>
  <Application>Microsoft Office PowerPoint</Application>
  <PresentationFormat>Widescreen</PresentationFormat>
  <Paragraphs>18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Arial</vt:lpstr>
      <vt:lpstr>Trebuchet MS</vt:lpstr>
      <vt:lpstr>Wingdings</vt:lpstr>
      <vt:lpstr>Wingdings 3</vt:lpstr>
      <vt:lpstr>Facet</vt:lpstr>
      <vt:lpstr>Spotify Clone</vt:lpstr>
      <vt:lpstr>Technologies used</vt:lpstr>
      <vt:lpstr>Core functionalities of the app</vt:lpstr>
      <vt:lpstr>Project structure</vt:lpstr>
      <vt:lpstr>PowerPoint Presentation</vt:lpstr>
      <vt:lpstr>Useful resources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Панов Јане</dc:creator>
  <cp:lastModifiedBy>Панов Јане</cp:lastModifiedBy>
  <cp:revision>1</cp:revision>
  <dcterms:created xsi:type="dcterms:W3CDTF">2024-09-06T02:26:24Z</dcterms:created>
  <dcterms:modified xsi:type="dcterms:W3CDTF">2024-09-06T03:10:27Z</dcterms:modified>
</cp:coreProperties>
</file>

<file path=docProps/thumbnail.jpeg>
</file>